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7" autoAdjust="0"/>
    <p:restoredTop sz="94675" autoAdjust="0"/>
  </p:normalViewPr>
  <p:slideViewPr>
    <p:cSldViewPr>
      <p:cViewPr>
        <p:scale>
          <a:sx n="100" d="100"/>
          <a:sy n="100" d="100"/>
        </p:scale>
        <p:origin x="-126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0EECE-7332-414A-AF25-D206C4E78583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5C629-6EB0-4481-A8E7-52AA600CA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8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5C629-6EB0-4481-A8E7-52AA600CAAB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03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astelsSmooth/>
                    </a14:imgEffect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901907297" TargetMode="External"/><Relationship Id="rId2" Type="http://schemas.openxmlformats.org/officeDocument/2006/relationships/hyperlink" Target="http://docs.cntd.ru/document/902011092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docs.cntd.ru/document/901907297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docs.cntd.ru/document/90190729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901907297" TargetMode="External"/><Relationship Id="rId2" Type="http://schemas.openxmlformats.org/officeDocument/2006/relationships/hyperlink" Target="http://docs.cntd.ru/document/902034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33056"/>
            <a:ext cx="8305800" cy="1224136"/>
          </a:xfrm>
        </p:spPr>
        <p:txBody>
          <a:bodyPr>
            <a:normAutofit fontScale="85000" lnSpcReduction="20000"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Настоящий Федеральный закон осуществляет правовое регулирование в области мобилизационной подготовки и мобилизации в Российской Федерации, устанавливает права, обязанности и ответственность органов государственной власти, органов местного самоуправления, а также организаций независимо от форм собственности (далее - организации) и их должностных лиц, граждан Российской Федерации (далее - граждане) в этой области.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РОССИЙСКАЯ  ФЕДЕРАЦИЯ</a:t>
            </a: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ФЕДЕРАЛЬНЫЙ  ЗАКОН</a:t>
            </a:r>
            <a:b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 </a:t>
            </a: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МОБИЛИЗАЦИОННОЙ ПОДГОТОВКЕ И 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МОБИЛИЗАЦИИ</a:t>
            </a: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В РОССИЙСКОЙ ФЕДЕРАЦИИ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 февраля 1997 года N 31-ФЗ</a:t>
            </a:r>
          </a:p>
        </p:txBody>
      </p:sp>
      <p:pic>
        <p:nvPicPr>
          <p:cNvPr id="6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3" y="332656"/>
            <a:ext cx="1008113" cy="983154"/>
          </a:xfrm>
          <a:prstGeom prst="rect">
            <a:avLst/>
          </a:prstGeom>
        </p:spPr>
      </p:pic>
      <p:pic>
        <p:nvPicPr>
          <p:cNvPr id="5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84368" y="280589"/>
            <a:ext cx="94704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608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7920880" cy="5904656"/>
          </a:xfrm>
          <a:solidFill>
            <a:schemeClr val="tx2">
              <a:lumMod val="50000"/>
            </a:schemeClr>
          </a:solidFill>
        </p:spPr>
      </p:pic>
      <p:pic>
        <p:nvPicPr>
          <p:cNvPr id="3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8384" y="188640"/>
            <a:ext cx="94704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7590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052736"/>
            <a:ext cx="8373616" cy="5328592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Федеральные органы исполнительной власти в пределах своих полномочий: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организуют и обеспечивают мобилизационную подготовку и мобилизацию;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руководят мобилизационной подготовкой организаций, деятельность которых связана с деятельностью указанных органов или которые находятся в сфере их ведения;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создают мобилизационные органы;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определяют необходимые объемы финансирования работ по мобилизационной подготовке;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разрабатывают мобилизационные планы;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проводят во взаимодействии с органами исполнительной власти субъектов Российской Федерации мероприятия, обеспечивающие выполнение мобилизационных планов;</a:t>
            </a:r>
            <a:b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заключают договоры (контракты) о выполнении мобилизационных заданий (заказов) с организациями, деятельность которых связана с деятельностью указанных органов или которые находятся в сфере их ведения;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000" dirty="0"/>
              <a:t/>
            </a:r>
            <a:br>
              <a:rPr lang="ru-RU" sz="1000" dirty="0"/>
            </a:br>
            <a:endParaRPr lang="ru-RU" sz="1000" dirty="0"/>
          </a:p>
          <a:p>
            <a:endParaRPr lang="ru-RU" sz="1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1224136"/>
          </a:xfrm>
        </p:spPr>
        <p:txBody>
          <a:bodyPr>
            <a:normAutofit fontScale="90000"/>
          </a:bodyPr>
          <a:lstStyle/>
          <a:p>
            <a:pPr marL="274320" lvl="0" indent="-274320" algn="ctr">
              <a:spcBef>
                <a:spcPts val="600"/>
              </a:spcBef>
            </a:pPr>
            <a:r>
              <a:rPr lang="ru-RU" sz="2000" b="1" spc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b="1" spc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spc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Статья №7. </a:t>
            </a:r>
            <a:br>
              <a:rPr lang="ru-RU" sz="2000" b="1" spc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spc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Полномочия </a:t>
            </a:r>
            <a:r>
              <a:rPr lang="ru-RU" sz="2000" b="1" spc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Федеральных органов исполнительной власти</a:t>
            </a:r>
            <a:r>
              <a:rPr lang="ru-RU" sz="700" b="1" spc="0" dirty="0">
                <a:ln>
                  <a:noFill/>
                </a:ln>
                <a:solidFill>
                  <a:prstClr val="white"/>
                </a:solidFill>
                <a:effectLst/>
                <a:ea typeface="+mn-ea"/>
                <a:cs typeface="+mn-cs"/>
              </a:rPr>
              <a:t/>
            </a:r>
            <a:br>
              <a:rPr lang="ru-RU" sz="700" b="1" spc="0" dirty="0">
                <a:ln>
                  <a:noFill/>
                </a:ln>
                <a:solidFill>
                  <a:prstClr val="white"/>
                </a:solidFill>
                <a:effectLst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4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8384" y="188640"/>
            <a:ext cx="94704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21631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при объявлении мобилизации организуют во взаимодействии с органами исполнительной власти субъектов Российской Федерации проведение комплекса мероприятий по переводу организаций на работу в условиях военного времени;</a:t>
            </a:r>
            <a:b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6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вносят в Правительство Российской Федерации предложения по совершенствованию мобилизационной подготовки и мобилизации;</a:t>
            </a:r>
            <a:b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6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в случае несостоятельности (банкротства) организаций, имеющих мобилизационные задания (заказы), принимают меры по передаче этих заданий (заказов) другим организациям, деятельность которых связана с деятельностью указанных органов или которые находятся в сфере их ведения;</a:t>
            </a:r>
            <a:b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6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организуют воинский учет и бронирование на период мобилизации и на военное время граждан, пребывающих в запасе и работающих в федеральных органах исполнительной власти и организациях, деятельность которых связана с деятельностью указанных органов или которые находятся в сфере их ведения, и обеспечивают представление отчетности по бронированию в порядке, определяемом Правительством Российской Федерации;</a:t>
            </a:r>
            <a:b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6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 организуют повышение квалификации работников мобилизационных органов.</a:t>
            </a:r>
            <a:b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6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Федеральные органы исполнительной власти обеспечивают исполнение законодательства Российской Федерации, нормативных правовых актов Президента Российской Федерации, нормативных правовых актов Правительства Российской Федерации в области мобилизационной подготовки и мобилизации.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  <a:p>
            <a:endParaRPr lang="ru-RU" sz="2800" dirty="0"/>
          </a:p>
          <a:p>
            <a:endParaRPr lang="ru-RU" dirty="0"/>
          </a:p>
        </p:txBody>
      </p:sp>
      <p:pic>
        <p:nvPicPr>
          <p:cNvPr id="3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4407" y="25946"/>
            <a:ext cx="803027" cy="74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331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№9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Обязанности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области мобилизационной подготовки и мобилизации</a:t>
            </a:r>
            <a:r>
              <a:rPr lang="ru-RU" sz="1400" b="1" dirty="0"/>
              <a:t/>
            </a:r>
            <a:br>
              <a:rPr lang="ru-RU" sz="1400" b="1" dirty="0"/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1"/>
          </p:nvPr>
        </p:nvSpPr>
        <p:spPr>
          <a:xfrm>
            <a:off x="395536" y="1268760"/>
            <a:ext cx="8208912" cy="5112568"/>
          </a:xfrm>
        </p:spPr>
        <p:txBody>
          <a:bodyPr>
            <a:normAutofit fontScale="25000" lnSpcReduction="20000"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Организации обязаны: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организовывать и проводить мероприятия по обеспечению своей мобилизационной готовности;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создавать мобилизационные органы или назначать работников, выполняющих функции мобилизационных органов (далее - мобилизационные работники);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разрабатывать мобилизационные планы в пределах своих полномочий;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проводить мероприятия по подготовке производства в целях выполнения мобилизационных заданий (заказов) в период мобилизации и в военное время;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выполнять мобилизационные задания (заказы) в соответствии с заключенными договорами (контрактами) в целях обеспечения мобилизационной подготовки и мобилизации;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при объявлении мобилизации проводить мероприятия по переводу производства на работу в условиях военного времени;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оказывать содействие военным комиссариатам в их мобилизационной работе в мирное время и при объявлении мобилизации, включая: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своевременного оповещения и явки работающих (проходящих службу, обучающихся) в этих организациях граждан, входящих в состав аппарата усиления военных комиссариатов или подлежащих призыву на военную службу по мобилизации, на сборные пункты или в воинские части (абзац в редакции, введенной в действие с 8 ноября 2006 года 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Федеральным законом от 25 октября 2006 года N 169-ФЗ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поставки техники на сборные пункты или в воинские части в соответствии с планами мобилизации; 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в редакции, введенной в действие с 1 января 2005 года 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Федеральным законом от 22 августа 2004 года N 122-ФЗ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4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72400" y="188640"/>
            <a:ext cx="803027" cy="74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57263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3672408"/>
          </a:xfrm>
        </p:spPr>
        <p:txBody>
          <a:bodyPr>
            <a:no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подпункт утратил силу с 1 января 2005 года -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Федеральный закон от 22 августа 2004 года N 122-ФЗ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подпункт утратил силу с 1 января 2005 года -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Федеральный закон от 22 августа 2004 года N 122-ФЗ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предоставлять в соответствии с законодательством Российской Федерации здания, сооружения, коммуникации, земельные участки, транспортные и другие материальные средства в соответствии с планами мобилизации с возмещением государством понесенных ими убытков в порядке, определяемом Правительством Российской Федерации;</a:t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создавать военно-учетные подразделения, выполнять работы по воинскому учету и бронированию на период мобилизации и на военное время граждан, пребывающих в запасе и работающих в этих организациях, обеспечивать представление отчетности по бронированию.</a:t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Организации не вправе отказываться от заключения договоров (контрактов) о выполнении мобилизационных заданий (заказов) в целях обеспечения обороны страны и безопасности государства, если с учетом мобилизационного развертывания производства их возможности позволяют выполнить эти мобилизационные задания (заказы). Возмещение государством убытков, понесенных организациями в связи с выполнением ими мобилизационных заданий (заказов), осуществляется в порядке, определяемом Правительством Российской Федерации.</a:t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Организации обязаны предоставлять информацию, необходимую для разработки и осуществления мобилизационных мероприятий, в порядке, определяемом Правительством Российской Федерации.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0392" y="188640"/>
            <a:ext cx="803027" cy="74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74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Федеральные органы государственной власти, федеральные органы исполнительной власти и организации, имеющие мобилизационные задания (заказы) или задачи по мобилизационной работе, для организации мероприятий по мобилизационной подготовке и мобилизации и контроля за их проведением создают мобилизационные органы (пункт в редакции, введенной в действие с 1 января 2005 года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Федеральным законом от 22 августа 2004 года N 122-ФЗ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Структура и штаты мобилизационных органов определяются исходя из характера и объема мобилизационных заданий (заказов) или задач по мобилизационной работе. В зависимости от объема указанных заданий (заказов) или задач вместо создания мобилизационного органа могут назначаться мобилизационные работники.</a:t>
            </a:r>
            <a:b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Руководители мобилизационных органов или мобилизационные работники подчиняются непосредственно руководителям соответствующих федеральных органов государственной власти, федеральных органов исполнительной власти и организаций (пункт в редакции, введенной в действие с 1 января 2005 года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Федеральным законом от 22 августа 2004 года N 122-ФЗ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Функции, права и обязанности мобилизационных органов, создаваемых в федеральных органах исполнительной власти и организациях, определяются в соответствии с примерным положением о мобилизационных органах, утверждаемым Правительством Российской Федерации (пункт в редакции, введенной в действие с 1 января 2005 года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Федеральным законом от 22 августа 2004 года N 122-ФЗ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12. Мобилизационные органы</a:t>
            </a:r>
            <a:endParaRPr lang="ru-RU" sz="3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0392" y="188640"/>
            <a:ext cx="803027" cy="74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400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>
            <a:normAutofit/>
          </a:bodyPr>
          <a:lstStyle/>
          <a:p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Положения о мобилизационных органах, создаваемых в федеральных органах государственной власти, утверждаются руководителями этих федеральных органов.</a:t>
            </a:r>
            <a:b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Положение о федеральном органе обеспечения мобилизационной подготовки органов государственной власти Российской Федерации, создаваемом в соответствии с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Федеральным законом "Об обороне"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утверждается Президентом Российской Федерации.</a:t>
            </a:r>
            <a:b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Пункт утратил силу с 1 января 2005 года -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Федеральным законом от 22 августа 2004 года N 122-ФЗ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b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Мобилизационные органы органов исполнительной власти субъектов Российской Федерации и органов местного самоуправления, их структура и штаты создаются и определяются решениями органов исполнительной власти субъектов Российской Федерации и органов местного самоуправления в зависимости от объема мобилизационных заданий или задач по проведению мероприятий по переводу экономики субъектов Российской Федерации и муниципальных образований на работу в условиях военного времени (пункт дополнительно включен с 1 января 2005 года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Федеральным законом от 22 августа 2004 года N 122-ФЗ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  <p:pic>
        <p:nvPicPr>
          <p:cNvPr id="3" name="Picture 21" descr="C:\Users\Брюховецкий В А\Химмотологический центр\НИИСУ\НИ ИСУ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03527" y="188640"/>
            <a:ext cx="803027" cy="74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76055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603</TotalTime>
  <Words>222</Words>
  <Application>Microsoft Office PowerPoint</Application>
  <PresentationFormat>Экран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  РОССИЙСКАЯ  ФЕДЕРАЦИЯ ФЕДЕРАЛЬНЫЙ  ЗАКОН  О МОБИЛИЗАЦИОННОЙ ПОДГОТОВКЕ И МОБИЛИЗАЦИИ В РОССИЙСКОЙ ФЕДЕРАЦИИ 26 февраля 1997 года N 31-ФЗ</vt:lpstr>
      <vt:lpstr>Презентация PowerPoint</vt:lpstr>
      <vt:lpstr> Статья №7.  Полномочия Федеральных органов исполнительной власти </vt:lpstr>
      <vt:lpstr>Презентация PowerPoint</vt:lpstr>
      <vt:lpstr>Статья №9. Обязанности организаций в области мобилизационной подготовки и мобилизации </vt:lpstr>
      <vt:lpstr>8) подпункт утратил силу с 1 января 2005 года - Федеральный закон от 22 августа 2004 года N 122-ФЗ;  9) подпункт утратил силу с 1 января 2005 года - Федеральный закон от 22 августа 2004 года N 122-ФЗ;  10) предоставлять в соответствии с законодательством Российской Федерации здания, сооружения, коммуникации, земельные участки, транспортные и другие материальные средства в соответствии с планами мобилизации с возмещением государством понесенных ими убытков в порядке, определяемом Правительством Российской Федерации;  11) создавать военно-учетные подразделения, выполнять работы по воинскому учету и бронированию на период мобилизации и на военное время граждан, пребывающих в запасе и работающих в этих организациях, обеспечивать представление отчетности по бронированию.  2. Организации не вправе отказываться от заключения договоров (контрактов) о выполнении мобилизационных заданий (заказов) в целях обеспечения обороны страны и безопасности государства, если с учетом мобилизационного развертывания производства их возможности позволяют выполнить эти мобилизационные задания (заказы). Возмещение государством убытков, понесенных организациями в связи с выполнением ими мобилизационных заданий (заказов), осуществляется в порядке, определяемом Правительством Российской Федерации.  3. Организации обязаны предоставлять информацию, необходимую для разработки и осуществления мобилизационных мероприятий, в порядке, определяемом Правительством Российской Федерации. </vt:lpstr>
      <vt:lpstr> Статья 12. Мобилизационные органы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ФЕДЕРАЦИЯ  ФЕДЕРАЛЬНЫЙ ЗАКОН  О МОБИЛИЗАЦИОННОЙ ПОДГОТОВКЕ И МОБИЛИЗАЦИИ В РОССИЙСКОЙ ФЕДЕРАЦИИ 26 февраля 1997 года N 31-ФЗ</dc:title>
  <dc:creator>Татьяна Е. Селезнева</dc:creator>
  <cp:lastModifiedBy>Татьяна Е. Селезнева</cp:lastModifiedBy>
  <cp:revision>16</cp:revision>
  <dcterms:created xsi:type="dcterms:W3CDTF">2015-11-11T12:06:24Z</dcterms:created>
  <dcterms:modified xsi:type="dcterms:W3CDTF">2015-12-10T10:38:48Z</dcterms:modified>
</cp:coreProperties>
</file>